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64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687"/>
  </p:normalViewPr>
  <p:slideViewPr>
    <p:cSldViewPr snapToGrid="0" snapToObjects="1">
      <p:cViewPr varScale="1">
        <p:scale>
          <a:sx n="90" d="100"/>
          <a:sy n="90" d="100"/>
        </p:scale>
        <p:origin x="23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2F9DE-EFE1-164E-9408-C82D9FBD7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8C922-0E07-B648-B8EC-E6CB447A8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D5EED-177C-BD44-ABBD-1EF3209F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E8192-4E68-AD4C-819E-25A48BC5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29E2E-F87A-D544-9FFE-99598BC5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AB80-E3DE-F348-BD8C-738ACC53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9E782-ECAE-2C49-9209-89CB7D378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F545-D64B-F84C-BFFC-8AF7A2B0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2E49C-59D9-BB40-86D7-C3F6A63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BEC3D-8201-B44A-A2E1-0E60A9A1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1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6B29C-6EC9-C343-891B-F0A285756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D6583-501B-3F46-8B5A-9D3C507C8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EC94-4C12-6548-B47E-60920AD0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B1D03-8D09-4F48-AD6B-298DCD6A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98965-A414-E140-96AF-A835D8D8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11FF-DA8F-4343-83FD-D7E609D4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55B07-F6EF-3949-90CE-D6A7BFDC5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26E58-A5A2-FE4F-AFD2-6BB390F0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CAE7-F213-0040-9C4B-04020E03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9DF0A-2A15-934A-AB14-B9FB86BC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0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773-C368-9D45-8C35-8190732D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BDE3D-3B6D-6C47-90B8-E20D47DA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336BF-6BE0-D34B-9566-09F43375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74910-64D0-6645-9D4A-86BA6357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1A53F-FBEF-8C4E-8901-FF48B144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5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58CB-1938-2044-8013-C3349A77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2E9EC-2F9D-6F4B-86CB-81340349C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16548-C2A8-A543-ABA3-5AF2CA9BF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A8952-2591-2540-8AED-EDF8E84C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9095C-0A22-9141-947D-D01D14BA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B15AA-D9A1-E044-BA45-CDDDBF39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4275-7B78-BA4A-BF53-9B6203D2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DF29C-314C-8F4C-9BA4-44F953ABB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33B9F-8A8C-184B-810B-F1CBA7F9C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8E678-2286-0849-8B10-F546493A2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6475A1-F08A-7341-8BC6-4DA24526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1E1EA-2930-254E-815D-C27CD928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D04DC-AF90-794D-9375-C1AC91A7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64DAA-F030-1B40-98BB-3F9A953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F1944-507E-E349-BC18-73E31AFC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E388C-E25B-6A4A-B512-CAF2F1B1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B7E88-C2A6-3E47-AF9A-89728B7D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C28A9-D8F2-0F4D-8413-C7E3F5D8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8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82C3F-8101-1D4E-A766-5504ED69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ED5E2-4453-C242-8D06-5E13D26A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559FE-C9AE-A843-8DDC-63806BA6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8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F473-397C-6546-8E88-AE6E20EC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5B1C0-BFD0-DE4F-8D75-316E4E144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B5720-B392-CC44-8019-C8E96D1C3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3EEDD-F21F-F64C-BF55-2B90440A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66121-2A03-2C48-AE1D-33E9F539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5D6CE-E34F-EB4A-BE88-1E88FDA2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1101-2CDA-534F-B1F6-1B334AA97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80B3AE-C053-AA4A-8CD8-CB2FE84BC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7652B-7916-D745-BFF0-CDF5C1E3F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3D225-6E96-DB40-A083-5092405B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659B3-87D3-5244-915F-B782DB7D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E822D-AB5E-B54A-8F6C-9246B459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5F709-CA95-5544-9053-8A54F811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326C7-330E-6E49-9844-527882433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6F31A-8562-4D45-9D76-1041FE881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61B7-1FE7-0741-B8F3-748EAC6B2622}" type="datetimeFigureOut">
              <a:rPr lang="en-US" smtClean="0"/>
              <a:t>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53114-AAA3-8245-A89C-D5FCD93B7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453D3-6E80-CB4C-8E2E-D8B4F0E15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2480-2E78-8E48-B8F9-F77D3AD17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5355-87F8-9443-8F42-95A4E15DA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C5507-A7EC-EE45-B538-FA555F12E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33219"/>
            <a:ext cx="12192000" cy="165576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Yalla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frontman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Farrux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Zokirov’s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father and (infant) elder brother at the 1937 </a:t>
            </a:r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Dekada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of Uzbek Art</a:t>
            </a:r>
          </a:p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Sources: </a:t>
            </a:r>
            <a:r>
              <a:rPr lang="en-US" i="1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Qizil</a:t>
            </a:r>
            <a:r>
              <a:rPr lang="en-US" i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O’zbekiston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, June 5 and 6, 1937</a:t>
            </a:r>
          </a:p>
        </p:txBody>
      </p:sp>
      <p:pic>
        <p:nvPicPr>
          <p:cNvPr id="5" name="Picture 4" descr="A person and person in traditional clothing&#10;&#10;Description automatically generated">
            <a:extLst>
              <a:ext uri="{FF2B5EF4-FFF2-40B4-BE49-F238E27FC236}">
                <a16:creationId xmlns:a16="http://schemas.microsoft.com/office/drawing/2014/main" id="{3D3ED6FB-FCAB-9049-B100-C7483CEEF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96900"/>
            <a:ext cx="3289300" cy="4178300"/>
          </a:xfrm>
          <a:prstGeom prst="rect">
            <a:avLst/>
          </a:prstGeom>
        </p:spPr>
      </p:pic>
      <p:pic>
        <p:nvPicPr>
          <p:cNvPr id="7" name="Picture 6" descr="A person holding a person&#10;&#10;Description automatically generated">
            <a:extLst>
              <a:ext uri="{FF2B5EF4-FFF2-40B4-BE49-F238E27FC236}">
                <a16:creationId xmlns:a16="http://schemas.microsoft.com/office/drawing/2014/main" id="{C36DF37F-A12E-C941-9803-B8C55463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88" y="613569"/>
            <a:ext cx="3759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6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FFCC-97D1-094B-A4E2-37529007F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DF734-20D3-794E-86BD-F3204897E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</p:spPr>
        <p:txBody>
          <a:bodyPr/>
          <a:lstStyle/>
          <a:p>
            <a:r>
              <a:rPr lang="en-US" i="1" dirty="0" err="1">
                <a:solidFill>
                  <a:schemeClr val="bg1"/>
                </a:solidFill>
              </a:rPr>
              <a:t>Yalla</a:t>
            </a:r>
            <a:r>
              <a:rPr lang="en-US" dirty="0">
                <a:solidFill>
                  <a:schemeClr val="bg1"/>
                </a:solidFill>
              </a:rPr>
              <a:t> in “national” jackets, 1978 album cover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C7D7C-3516-AE4D-9C56-5CFEE490E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29" y="304285"/>
            <a:ext cx="5606142" cy="56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FFCC-97D1-094B-A4E2-37529007F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DF734-20D3-794E-86BD-F3204897E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30119"/>
            <a:ext cx="9144000" cy="165576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Yalla</a:t>
            </a:r>
            <a:r>
              <a:rPr lang="en-US" dirty="0">
                <a:solidFill>
                  <a:schemeClr val="bg1"/>
                </a:solidFill>
              </a:rPr>
              <a:t> wearing the first set of costumes designed by </a:t>
            </a:r>
            <a:r>
              <a:rPr lang="en-US" dirty="0" err="1">
                <a:solidFill>
                  <a:schemeClr val="bg1"/>
                </a:solidFill>
              </a:rPr>
              <a:t>Kozhenkova</a:t>
            </a:r>
            <a:r>
              <a:rPr lang="en-US" dirty="0">
                <a:solidFill>
                  <a:schemeClr val="bg1"/>
                </a:solidFill>
              </a:rPr>
              <a:t>, 1983 album cover</a:t>
            </a:r>
          </a:p>
        </p:txBody>
      </p:sp>
      <p:pic>
        <p:nvPicPr>
          <p:cNvPr id="6" name="Picture 5" descr="A group of men in long robes&#10;&#10;Description automatically generated">
            <a:extLst>
              <a:ext uri="{FF2B5EF4-FFF2-40B4-BE49-F238E27FC236}">
                <a16:creationId xmlns:a16="http://schemas.microsoft.com/office/drawing/2014/main" id="{7A159AF2-9463-4E40-848F-174B6F38D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55" y="0"/>
            <a:ext cx="6036290" cy="61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9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5355-87F8-9443-8F42-95A4E15DA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3139A9-85B2-5D46-BDEC-12F7BE860C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7A9ECD1D-E45A-6A42-808B-E89ECEF813DD}"/>
              </a:ext>
            </a:extLst>
          </p:cNvPr>
          <p:cNvSpPr txBox="1">
            <a:spLocks/>
          </p:cNvSpPr>
          <p:nvPr/>
        </p:nvSpPr>
        <p:spPr>
          <a:xfrm>
            <a:off x="138112" y="6012656"/>
            <a:ext cx="11915775" cy="197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“</a:t>
            </a:r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Uchquduq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” album cover, 1981</a:t>
            </a:r>
          </a:p>
        </p:txBody>
      </p:sp>
      <p:pic>
        <p:nvPicPr>
          <p:cNvPr id="7" name="Picture 6" descr="A group of people standing in a desert&#10;&#10;Description automatically generated">
            <a:extLst>
              <a:ext uri="{FF2B5EF4-FFF2-40B4-BE49-F238E27FC236}">
                <a16:creationId xmlns:a16="http://schemas.microsoft.com/office/drawing/2014/main" id="{96E04A81-E65E-C744-B8CA-7A5151B0B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" b="12146"/>
          <a:stretch/>
        </p:blipFill>
        <p:spPr>
          <a:xfrm>
            <a:off x="185487" y="435370"/>
            <a:ext cx="6022611" cy="5357813"/>
          </a:xfrm>
          <a:prstGeom prst="rect">
            <a:avLst/>
          </a:prstGeom>
        </p:spPr>
      </p:pic>
      <p:pic>
        <p:nvPicPr>
          <p:cNvPr id="1026" name="Picture 2" descr="Ялла - Три колодца">
            <a:extLst>
              <a:ext uri="{FF2B5EF4-FFF2-40B4-BE49-F238E27FC236}">
                <a16:creationId xmlns:a16="http://schemas.microsoft.com/office/drawing/2014/main" id="{28C93200-F6F8-9540-944B-3DE31415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435371"/>
            <a:ext cx="5453311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5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5355-87F8-9443-8F42-95A4E15DA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3139A9-85B2-5D46-BDEC-12F7BE860C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091D0-CD81-FC41-9714-512BF529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645" y="203597"/>
            <a:ext cx="4532710" cy="6043613"/>
          </a:xfrm>
          <a:prstGeom prst="rect">
            <a:avLst/>
          </a:prstGeom>
        </p:spPr>
      </p:pic>
      <p:sp>
        <p:nvSpPr>
          <p:cNvPr id="5" name="Subtitle 5">
            <a:extLst>
              <a:ext uri="{FF2B5EF4-FFF2-40B4-BE49-F238E27FC236}">
                <a16:creationId xmlns:a16="http://schemas.microsoft.com/office/drawing/2014/main" id="{7A9ECD1D-E45A-6A42-808B-E89ECEF813DD}"/>
              </a:ext>
            </a:extLst>
          </p:cNvPr>
          <p:cNvSpPr txBox="1">
            <a:spLocks/>
          </p:cNvSpPr>
          <p:nvPr/>
        </p:nvSpPr>
        <p:spPr>
          <a:xfrm>
            <a:off x="128587" y="6328569"/>
            <a:ext cx="11915775" cy="197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Yalla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wearing </a:t>
            </a:r>
            <a:r>
              <a:rPr lang="en-US" dirty="0" err="1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Kozhenkova’s</a:t>
            </a:r>
            <a:r>
              <a:rPr lang="en-US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costumes for “The Teahouse for All Time,” late 1980s</a:t>
            </a:r>
          </a:p>
        </p:txBody>
      </p:sp>
    </p:spTree>
    <p:extLst>
      <p:ext uri="{BB962C8B-B14F-4D97-AF65-F5344CB8AC3E}">
        <p14:creationId xmlns:p14="http://schemas.microsoft.com/office/powerpoint/2010/main" val="242805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74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Roosien, Claire</dc:creator>
  <cp:lastModifiedBy>Roosien, Claire</cp:lastModifiedBy>
  <cp:revision>2</cp:revision>
  <dcterms:created xsi:type="dcterms:W3CDTF">2024-01-08T17:33:56Z</dcterms:created>
  <dcterms:modified xsi:type="dcterms:W3CDTF">2024-01-15T15:23:35Z</dcterms:modified>
</cp:coreProperties>
</file>